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95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434E-145A-4DF6-908E-51940FBD02F1}" type="datetimeFigureOut">
              <a:rPr lang="ru-RU" smtClean="0"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4DD9A-5623-4CAE-A306-54C843771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1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DD9A-5623-4CAE-A306-54C84377183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Ясным утром вдоль дороги</a:t>
            </a:r>
            <a:br>
              <a:rPr lang="ru-RU" sz="3600" dirty="0" smtClean="0"/>
            </a:br>
            <a:r>
              <a:rPr lang="ru-RU" sz="3600" dirty="0" smtClean="0"/>
              <a:t>На траве блестит роса.</a:t>
            </a:r>
            <a:br>
              <a:rPr lang="ru-RU" sz="3600" dirty="0" smtClean="0"/>
            </a:br>
            <a:r>
              <a:rPr lang="ru-RU" sz="3600" dirty="0" smtClean="0"/>
              <a:t>По дороге едут ноги,</a:t>
            </a:r>
            <a:br>
              <a:rPr lang="ru-RU" sz="3600" dirty="0" smtClean="0"/>
            </a:br>
            <a:r>
              <a:rPr lang="ru-RU" sz="3600" dirty="0" smtClean="0"/>
              <a:t>И бегут два колеса.</a:t>
            </a:r>
            <a:br>
              <a:rPr lang="ru-RU" sz="3600" dirty="0" smtClean="0"/>
            </a:br>
            <a:r>
              <a:rPr lang="ru-RU" sz="3600" dirty="0" smtClean="0"/>
              <a:t>Угадайте, есть ответ,</a:t>
            </a:r>
            <a:br>
              <a:rPr lang="ru-RU" sz="3600" dirty="0" smtClean="0"/>
            </a:br>
            <a:r>
              <a:rPr lang="ru-RU" sz="3600" dirty="0" smtClean="0"/>
              <a:t>- Это мой …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400" y="3886200"/>
            <a:ext cx="38100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1675749632_papik-pro-p-risunok-kartinka-velosiped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3200400"/>
            <a:ext cx="4648200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 ПРАВИЛО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219200"/>
          </a:xfrm>
        </p:spPr>
        <p:txBody>
          <a:bodyPr/>
          <a:lstStyle/>
          <a:p>
            <a:r>
              <a:rPr lang="ru-RU" b="1" dirty="0" smtClean="0"/>
              <a:t>Проверить техническое состояние велосипеда</a:t>
            </a:r>
            <a:endParaRPr lang="ru-RU" b="1" dirty="0"/>
          </a:p>
        </p:txBody>
      </p:sp>
      <p:pic>
        <p:nvPicPr>
          <p:cNvPr id="4" name="Рисунок 3" descr="1676120114_gas-kvas-com-p-ladon-risunok-dlya-detei-raskrask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62200"/>
            <a:ext cx="3886200" cy="3886200"/>
          </a:xfrm>
          <a:prstGeom prst="rect">
            <a:avLst/>
          </a:prstGeom>
        </p:spPr>
      </p:pic>
      <p:pic>
        <p:nvPicPr>
          <p:cNvPr id="6" name="Рисунок 5" descr="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72033"/>
            <a:ext cx="4343400" cy="37477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8381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 ПРАВИЛО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2895600" cy="16764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Экипировка, одежда, </a:t>
            </a:r>
            <a:r>
              <a:rPr lang="ru-RU" b="1" dirty="0" err="1" smtClean="0"/>
              <a:t>световозвращающие</a:t>
            </a:r>
            <a:r>
              <a:rPr lang="ru-RU" b="1" dirty="0" smtClean="0"/>
              <a:t> элементы</a:t>
            </a:r>
            <a:endParaRPr lang="ru-RU" b="1" dirty="0"/>
          </a:p>
        </p:txBody>
      </p:sp>
      <p:pic>
        <p:nvPicPr>
          <p:cNvPr id="4" name="Рисунок 3" descr="6c521653c50d46764d7e1c9901a903c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262951" cy="5011712"/>
          </a:xfrm>
          <a:prstGeom prst="rect">
            <a:avLst/>
          </a:prstGeom>
        </p:spPr>
      </p:pic>
      <p:pic>
        <p:nvPicPr>
          <p:cNvPr id="5" name="Рисунок 4" descr="1676120114_gas-kvas-com-p-ladon-risunok-dlya-detei-raskraska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95600"/>
            <a:ext cx="33528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 ПРАВИЛО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685800"/>
          </a:xfrm>
        </p:spPr>
        <p:txBody>
          <a:bodyPr/>
          <a:lstStyle/>
          <a:p>
            <a:r>
              <a:rPr lang="ru-RU" b="1" dirty="0" smtClean="0"/>
              <a:t>Соблюдай ПДД</a:t>
            </a:r>
            <a:endParaRPr lang="ru-RU" b="1" dirty="0"/>
          </a:p>
        </p:txBody>
      </p:sp>
      <p:pic>
        <p:nvPicPr>
          <p:cNvPr id="4" name="Рисунок 3" descr="1676120114_gas-kvas-com-p-ladon-risunok-dlya-detei-raskrask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4038600" cy="4648200"/>
          </a:xfrm>
          <a:prstGeom prst="rect">
            <a:avLst/>
          </a:prstGeom>
        </p:spPr>
      </p:pic>
      <p:pic>
        <p:nvPicPr>
          <p:cNvPr id="5" name="Рисунок 4" descr="f714ad113fcbbcf266764cfdfdd42d02-80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057400"/>
            <a:ext cx="4724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5 ПРАВИЛО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685800"/>
          </a:xfrm>
        </p:spPr>
        <p:txBody>
          <a:bodyPr/>
          <a:lstStyle/>
          <a:p>
            <a:r>
              <a:rPr lang="ru-RU" b="1" dirty="0" smtClean="0"/>
              <a:t>Быть внимательным!</a:t>
            </a:r>
            <a:endParaRPr lang="ru-RU" b="1" dirty="0"/>
          </a:p>
        </p:txBody>
      </p:sp>
      <p:pic>
        <p:nvPicPr>
          <p:cNvPr id="4" name="Рисунок 3" descr="1676120114_gas-kvas-com-p-ladon-risunok-dlya-detei-raskrask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09800"/>
            <a:ext cx="4114800" cy="4114800"/>
          </a:xfrm>
          <a:prstGeom prst="rect">
            <a:avLst/>
          </a:prstGeom>
        </p:spPr>
      </p:pic>
      <p:pic>
        <p:nvPicPr>
          <p:cNvPr id="5" name="Рисунок 4" descr="1673521480_gas-kvas-com-p-risunok-velosipedista-detskii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362200"/>
            <a:ext cx="3490811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Повторим 5 правил!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1676120114_gas-kvas-com-p-ladon-risunok-dlya-detei-raskrask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685800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6962"/>
          </a:xfrm>
        </p:spPr>
        <p:txBody>
          <a:bodyPr>
            <a:normAutofit/>
          </a:bodyPr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  ВЕЛОСИПЕД             ВЕЛОСИПЕДИСТ</a:t>
            </a:r>
            <a:endParaRPr lang="ru-RU" dirty="0"/>
          </a:p>
        </p:txBody>
      </p:sp>
      <p:pic>
        <p:nvPicPr>
          <p:cNvPr id="4" name="Содержимое 3" descr="SCOOL-XXlite-18-alloy-krasnyiy-14125-9626-850x5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752601"/>
            <a:ext cx="3962399" cy="3200400"/>
          </a:xfrm>
        </p:spPr>
      </p:pic>
      <p:pic>
        <p:nvPicPr>
          <p:cNvPr id="5" name="Рисунок 4" descr="f9d4ef355d038f4f5f054eb71d2abc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1"/>
            <a:ext cx="3733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142999"/>
          </a:xfrm>
        </p:spPr>
        <p:txBody>
          <a:bodyPr/>
          <a:lstStyle/>
          <a:p>
            <a:r>
              <a:rPr lang="ru-RU" dirty="0" smtClean="0"/>
              <a:t>ВИДЫ ВЕЛОСИПЕДОВ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685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Дорожный велосипед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a8hvr5vrf68gh25yxgd2zvk0qxqy09l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133601"/>
            <a:ext cx="5638800" cy="3862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ru-RU" dirty="0" smtClean="0"/>
              <a:t>ВИДЫ ВЕЛОСИПЕДОВ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762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Горный велосипед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a5e61b87d39662dae850ed820cc4f20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55626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2999"/>
          </a:xfrm>
        </p:spPr>
        <p:txBody>
          <a:bodyPr/>
          <a:lstStyle/>
          <a:p>
            <a:r>
              <a:rPr lang="ru-RU" dirty="0" smtClean="0"/>
              <a:t>ВИДЫ ВЕЛОСИПЕДОВ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762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Спортивный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b88b9e918cda3dbcad7716274ed17c6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543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142999"/>
          </a:xfrm>
        </p:spPr>
        <p:txBody>
          <a:bodyPr/>
          <a:lstStyle/>
          <a:p>
            <a:r>
              <a:rPr lang="ru-RU" dirty="0" smtClean="0"/>
              <a:t>ВИДЫ ВЕЛОСИПЕДОВ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762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Тандем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04999"/>
            <a:ext cx="6705600" cy="4267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990599"/>
          </a:xfrm>
        </p:spPr>
        <p:txBody>
          <a:bodyPr/>
          <a:lstStyle/>
          <a:p>
            <a:r>
              <a:rPr lang="ru-RU" dirty="0" smtClean="0"/>
              <a:t>ВИДЫ ВЕЛОСИПЕДОВ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609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Водный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Shuttle-Bike-01-768x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86000"/>
            <a:ext cx="57150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90599"/>
          </a:xfrm>
        </p:spPr>
        <p:txBody>
          <a:bodyPr/>
          <a:lstStyle/>
          <a:p>
            <a:r>
              <a:rPr lang="ru-RU" dirty="0" smtClean="0"/>
              <a:t>ВИДЫ ВЕЛОСИПЕДОВ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762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одноколесный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65eb510d49a7913a6a8d882b4315eff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33600"/>
            <a:ext cx="3733800" cy="4267200"/>
          </a:xfrm>
          <a:prstGeom prst="rect">
            <a:avLst/>
          </a:prstGeom>
        </p:spPr>
      </p:pic>
      <p:pic>
        <p:nvPicPr>
          <p:cNvPr id="5" name="Рисунок 4" descr="41p1rKmiJmL._UL10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362200"/>
            <a:ext cx="4191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1439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 ПРАВИЛО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66800"/>
            <a:ext cx="6400800" cy="685800"/>
          </a:xfrm>
        </p:spPr>
        <p:txBody>
          <a:bodyPr/>
          <a:lstStyle/>
          <a:p>
            <a:r>
              <a:rPr lang="ru-RU" b="1" dirty="0" smtClean="0"/>
              <a:t>Предупредить родителей !</a:t>
            </a:r>
            <a:endParaRPr lang="ru-RU" b="1" dirty="0"/>
          </a:p>
        </p:txBody>
      </p:sp>
      <p:pic>
        <p:nvPicPr>
          <p:cNvPr id="6" name="Рисунок 5" descr="1676120114_gas-kvas-com-p-ladon-risunok-dlya-detei-raskraska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28800"/>
            <a:ext cx="4114800" cy="4114800"/>
          </a:xfrm>
          <a:prstGeom prst="rect">
            <a:avLst/>
          </a:prstGeom>
        </p:spPr>
      </p:pic>
      <p:pic>
        <p:nvPicPr>
          <p:cNvPr id="7" name="Рисунок 6" descr="1676430496_gas-kvas-com-p-risunki-roditelei-detskie-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4250199" cy="320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64</Words>
  <Application>Microsoft Office PowerPoint</Application>
  <PresentationFormat>Экран (4:3)</PresentationFormat>
  <Paragraphs>27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Ясным утром вдоль дороги На траве блестит роса. По дороге едут ноги, И бегут два колеса. Угадайте, есть ответ, - Это мой … </vt:lpstr>
      <vt:lpstr>  ВЕЛОСИПЕД             ВЕЛОСИПЕДИСТ</vt:lpstr>
      <vt:lpstr>ВИДЫ ВЕЛОСИПЕДОВ</vt:lpstr>
      <vt:lpstr>ВИДЫ ВЕЛОСИПЕДОВ</vt:lpstr>
      <vt:lpstr>ВИДЫ ВЕЛОСИПЕДОВ</vt:lpstr>
      <vt:lpstr>ВИДЫ ВЕЛОСИПЕДОВ</vt:lpstr>
      <vt:lpstr>ВИДЫ ВЕЛОСИПЕДОВ</vt:lpstr>
      <vt:lpstr>ВИДЫ ВЕЛОСИПЕДОВ</vt:lpstr>
      <vt:lpstr>1 ПРАВИЛО</vt:lpstr>
      <vt:lpstr>2 ПРАВИЛО</vt:lpstr>
      <vt:lpstr>3 ПРАВИЛО</vt:lpstr>
      <vt:lpstr>4 ПРАВИЛО</vt:lpstr>
      <vt:lpstr>5 ПРАВИЛО</vt:lpstr>
      <vt:lpstr>Повторим 5 правил!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ПДТ</cp:lastModifiedBy>
  <cp:revision>27</cp:revision>
  <dcterms:created xsi:type="dcterms:W3CDTF">2023-10-09T19:16:36Z</dcterms:created>
  <dcterms:modified xsi:type="dcterms:W3CDTF">2024-04-10T05:29:34Z</dcterms:modified>
</cp:coreProperties>
</file>